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33"/>
    <p:restoredTop sz="94599"/>
  </p:normalViewPr>
  <p:slideViewPr>
    <p:cSldViewPr snapToGrid="0" snapToObjects="1">
      <p:cViewPr varScale="1">
        <p:scale>
          <a:sx n="65" d="100"/>
          <a:sy n="65" d="100"/>
        </p:scale>
        <p:origin x="45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4F947-9B00-C447-B4A7-EB84E93F3629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D9FA4-16FB-394B-B9E6-2A9996F27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87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D9FA4-16FB-394B-B9E6-2A9996F27A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34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D9FA4-16FB-394B-B9E6-2A9996F27A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18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FABF1-CF79-D549-A0A3-FA4ADC09E9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9A77D-9651-0F49-B69E-27C4C0F21D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0A906-8D3D-C445-9AB0-770B0BE73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5146-53F0-9547-8837-93E909B4B88D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D17A5-502C-044C-AB46-F5FBA0CF2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8544E-1D4B-3B47-BBFE-CC67FC470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4AB0-257B-5A4F-9107-BBCF2BF48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0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A09E2-7F55-DB44-913A-6B8FF9AA2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BB8ADF-D660-914A-86C3-F27C6D3F20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941F4-E02E-2F40-A10F-A01B44892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5146-53F0-9547-8837-93E909B4B88D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86967-D8D9-DA47-9C7B-5C42C17E8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0E137-5A3C-774E-B1DB-D50D133A1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4AB0-257B-5A4F-9107-BBCF2BF48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0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64478A-1206-324B-A8A1-B26E73F271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6FE070-E755-494A-9AC2-3443903315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B0454-913E-8247-A8A1-2A9D3E3C7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5146-53F0-9547-8837-93E909B4B88D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98487-8E5E-B244-B2FE-06027111B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1DBE6-0131-CC4F-B673-E1D117BD3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4AB0-257B-5A4F-9107-BBCF2BF48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04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FE22D-7FEF-BF40-9F51-A983E8EBD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49F87-7647-CF40-85E6-6047F61EC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F2C2E-706E-E14F-8825-0E71463A6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5146-53F0-9547-8837-93E909B4B88D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8344-761D-B64A-A9F2-C8938405F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2443C-3126-9449-91CA-FC52D8F39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4AB0-257B-5A4F-9107-BBCF2BF48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8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0D45B-8D7C-2445-878D-4723A4D3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44E24-7E47-C946-95BA-A722851D6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1C783-A044-D840-9BEB-045B1DE69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5146-53F0-9547-8837-93E909B4B88D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E859C-53C4-7246-A9FA-4A4FC2FFC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4E706-4A93-7444-92E4-5E020A5DE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4AB0-257B-5A4F-9107-BBCF2BF48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5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961FB-F4BD-0946-AEC3-769977188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808C0-DF29-A34B-902C-122ADB6B8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A87BD0-5889-8347-B1B4-55B4447EB6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AF3AE7-8EB0-B741-BD2C-D046338E9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5146-53F0-9547-8837-93E909B4B88D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F15755-F42A-F643-A2D0-2B0A044D6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9F9A06-BE5D-A840-813D-41B436551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4AB0-257B-5A4F-9107-BBCF2BF48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51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04A10-B245-C941-8897-5C95515BB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AB2FDF-57F6-704D-B21D-DE22D4344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8C5C38-CD69-884A-BA92-5EB5FB9CD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3CE584-045B-464B-8CE8-E722C7E7AB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2F1695-E6F8-AB4F-B8BF-F27FEA4415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355CAE-1723-3A4C-9787-A9F0F3125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5146-53F0-9547-8837-93E909B4B88D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04AC13-7F89-9845-A2DE-018C98D4A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603825-2447-D049-AEF3-3CF71D44C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4AB0-257B-5A4F-9107-BBCF2BF48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602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AD4E0-7DD5-C841-90E6-999C0E9C4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E58BA9-099D-8F41-A2DD-C7ADF2378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5146-53F0-9547-8837-93E909B4B88D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7C9952-C513-BB46-A6C0-5740EE85D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E01E-E032-0C4D-989A-AA17C6FE9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4AB0-257B-5A4F-9107-BBCF2BF48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09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454DB-5DB1-DA47-BF37-888276A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5146-53F0-9547-8837-93E909B4B88D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134B4E-075C-E740-AEF0-E0D7D4F9C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BCCABE-B2B2-A543-838A-EF4FFE22C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4AB0-257B-5A4F-9107-BBCF2BF48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6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E9CF2-089A-6141-BAB5-385790793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D269C-508D-2046-A833-308F0A21C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A82CE7-6273-E643-B436-27004BA6F2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968113-17A4-774C-B646-68C139409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5146-53F0-9547-8837-93E909B4B88D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569C49-53F1-2A49-8FA7-DAFD8027A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F6C47-7D66-2842-9E10-5C4068B87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4AB0-257B-5A4F-9107-BBCF2BF48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63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8038A-D66B-7E42-8E5F-42A8710FA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9AD5C9-52DF-B743-A685-B8F9313F38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D118D4-E611-0041-A5A2-18269843A8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0BAF2C-9375-C742-8185-5E2CCF618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5146-53F0-9547-8837-93E909B4B88D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ECC4F1-139B-5141-B363-D9EF5C183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F22EDE-C6CE-4945-9B64-5BA4267C4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4AB0-257B-5A4F-9107-BBCF2BF48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0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31F6A0-9896-9B45-9E17-57EE034CE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BCCEF-672C-F14B-BDD4-1AB4B48D9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19BB4-166A-414F-9D48-BF3BACD7C0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15146-53F0-9547-8837-93E909B4B88D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160A5-94B2-9D43-97EB-710AD4B2FB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B7E00-BC11-A543-BC53-FF83EEBC2E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54AB0-257B-5A4F-9107-BBCF2BF48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92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eersourceokaloosawalton.com/" TargetMode="External"/><Relationship Id="rId7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hyperlink" Target="mailto:tcowan@careersourceow.com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eersourceokaloosawalton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ocialimpact.linkedin.com/programs/veterans/premiumform" TargetMode="External"/><Relationship Id="rId5" Type="http://schemas.openxmlformats.org/officeDocument/2006/relationships/hyperlink" Target="https://www.linkedin.com/pulse/ultimate-linkedin-cheat-sheet-michael-quinn/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3"/>
            <a:extLst>
              <a:ext uri="{FF2B5EF4-FFF2-40B4-BE49-F238E27FC236}">
                <a16:creationId xmlns:a16="http://schemas.microsoft.com/office/drawing/2014/main" id="{416E2960-2706-7942-870E-8CE19D7A1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308" y="-110716"/>
            <a:ext cx="2962967" cy="131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81EB69-9A6A-D64F-BD84-4E2E167C5683}"/>
              </a:ext>
            </a:extLst>
          </p:cNvPr>
          <p:cNvSpPr txBox="1"/>
          <p:nvPr/>
        </p:nvSpPr>
        <p:spPr>
          <a:xfrm>
            <a:off x="3958390" y="206309"/>
            <a:ext cx="7916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92D050"/>
                </a:solidFill>
              </a:rPr>
              <a:t>CAREER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SOURCE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OKALOOSAWALTON</a:t>
            </a:r>
            <a:r>
              <a:rPr lang="en-US" sz="3600" dirty="0"/>
              <a:t>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F461FA-A0F5-F84B-8CFC-4DE6393C70A2}"/>
              </a:ext>
            </a:extLst>
          </p:cNvPr>
          <p:cNvSpPr txBox="1"/>
          <p:nvPr/>
        </p:nvSpPr>
        <p:spPr>
          <a:xfrm>
            <a:off x="348912" y="1323473"/>
            <a:ext cx="630455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Why would I want to visit Career Source?</a:t>
            </a:r>
          </a:p>
          <a:p>
            <a:endParaRPr lang="en-US" b="1" u="sng" dirty="0"/>
          </a:p>
          <a:p>
            <a:pPr marL="285750" indent="-285750">
              <a:buFontTx/>
              <a:buChar char="-"/>
            </a:pPr>
            <a:r>
              <a:rPr lang="en-US" dirty="0"/>
              <a:t>Our team is passionate about helping people</a:t>
            </a:r>
          </a:p>
          <a:p>
            <a:pPr marL="285750" indent="-285750">
              <a:buFontTx/>
              <a:buChar char="-"/>
            </a:pPr>
            <a:r>
              <a:rPr lang="en-US" dirty="0"/>
              <a:t>One stop shop for employment services for Veterans, Transitioning Service Members (TSMs), military spouses and families as well as locals</a:t>
            </a:r>
          </a:p>
          <a:p>
            <a:pPr marL="285750" indent="-285750">
              <a:buFontTx/>
              <a:buChar char="-"/>
            </a:pPr>
            <a:r>
              <a:rPr lang="en-US" dirty="0"/>
              <a:t>Our local veteran employment resources and business services teams are networked and familiar with local area leadership and hiring managers of local businesses</a:t>
            </a:r>
          </a:p>
          <a:p>
            <a:pPr marL="285750" indent="-285750">
              <a:buFontTx/>
              <a:buChar char="-"/>
            </a:pPr>
            <a:r>
              <a:rPr lang="en-US" dirty="0"/>
              <a:t>They understand the process to get you </a:t>
            </a:r>
            <a:r>
              <a:rPr lang="en-US" b="1" u="sng" dirty="0">
                <a:solidFill>
                  <a:srgbClr val="FF0000"/>
                </a:solidFill>
              </a:rPr>
              <a:t>hired</a:t>
            </a:r>
            <a:r>
              <a:rPr lang="en-US" dirty="0"/>
              <a:t>, and can provide: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Resume assistance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Mock interviews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Labor market information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Networking with others on similar paths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Introduction to hiring managers &amp; more</a:t>
            </a:r>
          </a:p>
          <a:p>
            <a:pPr marL="285750" indent="-285750">
              <a:buFontTx/>
              <a:buChar char="-"/>
            </a:pPr>
            <a:r>
              <a:rPr lang="en-US" dirty="0"/>
              <a:t>Did I mention all these services are </a:t>
            </a:r>
            <a:r>
              <a:rPr lang="en-US" b="1" u="sng" dirty="0">
                <a:solidFill>
                  <a:srgbClr val="FF0000"/>
                </a:solidFill>
              </a:rPr>
              <a:t>FREE?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What are you waiting for?</a:t>
            </a:r>
          </a:p>
          <a:p>
            <a:pPr marL="285750" indent="-285750">
              <a:buFontTx/>
              <a:buChar char="-"/>
            </a:pPr>
            <a:r>
              <a:rPr lang="en-US" dirty="0"/>
              <a:t>Don’t transition alone, connect with us TODAY!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190283-E899-914C-8EF6-69AC10E5787D}"/>
              </a:ext>
            </a:extLst>
          </p:cNvPr>
          <p:cNvSpPr txBox="1"/>
          <p:nvPr/>
        </p:nvSpPr>
        <p:spPr>
          <a:xfrm>
            <a:off x="6739192" y="2916629"/>
            <a:ext cx="48479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Connect with us at our website above, or directly:</a:t>
            </a:r>
          </a:p>
          <a:p>
            <a:pPr marL="285750" indent="-285750">
              <a:buFontTx/>
              <a:buChar char="-"/>
            </a:pPr>
            <a:r>
              <a:rPr lang="en-US" u="sng" dirty="0"/>
              <a:t>Veteran and Military Family Program Manager </a:t>
            </a:r>
            <a:r>
              <a:rPr lang="en-US" dirty="0"/>
              <a:t>Terry Cowan</a:t>
            </a:r>
          </a:p>
          <a:p>
            <a:r>
              <a:rPr lang="en-US" dirty="0"/>
              <a:t>Phone: (850) 833-7587 x2117 (team x2133/2110)</a:t>
            </a:r>
          </a:p>
          <a:p>
            <a:r>
              <a:rPr lang="en-US" dirty="0"/>
              <a:t>Email: </a:t>
            </a:r>
            <a:r>
              <a:rPr lang="en-US" dirty="0">
                <a:hlinkClick r:id="rId5"/>
              </a:rPr>
              <a:t>tcowan@careersourceow.com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EFA3F6-8F54-9B42-B266-6C442DBDFE7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064" t="46292" r="29280" b="9578"/>
          <a:stretch/>
        </p:blipFill>
        <p:spPr>
          <a:xfrm>
            <a:off x="7467862" y="1002098"/>
            <a:ext cx="3257550" cy="184308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F858FA6-04BE-F547-9801-CD716194CB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3609" y="4590519"/>
            <a:ext cx="6054426" cy="197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639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3"/>
            <a:extLst>
              <a:ext uri="{FF2B5EF4-FFF2-40B4-BE49-F238E27FC236}">
                <a16:creationId xmlns:a16="http://schemas.microsoft.com/office/drawing/2014/main" id="{416E2960-2706-7942-870E-8CE19D7A1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308" y="-110716"/>
            <a:ext cx="2962967" cy="131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81EB69-9A6A-D64F-BD84-4E2E167C5683}"/>
              </a:ext>
            </a:extLst>
          </p:cNvPr>
          <p:cNvSpPr txBox="1"/>
          <p:nvPr/>
        </p:nvSpPr>
        <p:spPr>
          <a:xfrm>
            <a:off x="3958390" y="206309"/>
            <a:ext cx="7916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92D050"/>
                </a:solidFill>
              </a:rPr>
              <a:t>CAREER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SOURCE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OKALOOSAWALTON</a:t>
            </a:r>
            <a:r>
              <a:rPr lang="en-US" sz="3600" dirty="0"/>
              <a:t>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F461FA-A0F5-F84B-8CFC-4DE6393C70A2}"/>
              </a:ext>
            </a:extLst>
          </p:cNvPr>
          <p:cNvSpPr txBox="1"/>
          <p:nvPr/>
        </p:nvSpPr>
        <p:spPr>
          <a:xfrm>
            <a:off x="1" y="1207024"/>
            <a:ext cx="609599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Local TSM cheat sheet </a:t>
            </a:r>
          </a:p>
          <a:p>
            <a:endParaRPr lang="en-US" b="1" u="sng" dirty="0"/>
          </a:p>
          <a:p>
            <a:r>
              <a:rPr lang="en-US" b="1" dirty="0"/>
              <a:t>EmployFlorida.com – access to local job listings</a:t>
            </a:r>
          </a:p>
          <a:p>
            <a:r>
              <a:rPr lang="en-US" b="1" dirty="0" err="1"/>
              <a:t>Careeronestop.org</a:t>
            </a:r>
            <a:r>
              <a:rPr lang="en-US" b="1" dirty="0"/>
              <a:t> – career search information</a:t>
            </a:r>
          </a:p>
          <a:p>
            <a:r>
              <a:rPr lang="en-US" b="1" dirty="0" err="1"/>
              <a:t>VeteransFlorida.org</a:t>
            </a:r>
            <a:r>
              <a:rPr lang="en-US" b="1" dirty="0"/>
              <a:t> – for Veterans/TSMs making FL home</a:t>
            </a:r>
          </a:p>
          <a:p>
            <a:r>
              <a:rPr lang="en-US" b="1" dirty="0" err="1"/>
              <a:t>IVMF.Syracuse.edu</a:t>
            </a:r>
            <a:r>
              <a:rPr lang="en-US" b="1" dirty="0"/>
              <a:t>/O2O – career training opportunity</a:t>
            </a:r>
          </a:p>
          <a:p>
            <a:r>
              <a:rPr lang="en-US" b="1" dirty="0"/>
              <a:t>DoD </a:t>
            </a:r>
            <a:r>
              <a:rPr lang="en-US" b="1" dirty="0" err="1"/>
              <a:t>SkillBridge</a:t>
            </a:r>
            <a:r>
              <a:rPr lang="en-US" b="1" dirty="0"/>
              <a:t> – career training opportunity</a:t>
            </a:r>
          </a:p>
          <a:p>
            <a:r>
              <a:rPr lang="en-US" b="1" dirty="0" err="1"/>
              <a:t>HiringOurHeroes.org</a:t>
            </a:r>
            <a:r>
              <a:rPr lang="en-US" b="1" dirty="0"/>
              <a:t> – career training opportunity</a:t>
            </a:r>
          </a:p>
          <a:p>
            <a:r>
              <a:rPr lang="en-US" b="1" dirty="0" err="1"/>
              <a:t>Hireheroesusa.org</a:t>
            </a:r>
            <a:r>
              <a:rPr lang="en-US" b="1" dirty="0"/>
              <a:t> – career and resume assistance</a:t>
            </a:r>
          </a:p>
          <a:p>
            <a:r>
              <a:rPr lang="en-US" b="1" dirty="0" err="1"/>
              <a:t>Hiremilitary.us</a:t>
            </a:r>
            <a:r>
              <a:rPr lang="en-US" b="1" dirty="0"/>
              <a:t> – repository of helpful TSM information</a:t>
            </a:r>
          </a:p>
          <a:p>
            <a:r>
              <a:rPr lang="en-US" b="1" dirty="0" err="1"/>
              <a:t>Shift.org</a:t>
            </a:r>
            <a:r>
              <a:rPr lang="en-US" b="1" dirty="0"/>
              <a:t> – career training opportunity</a:t>
            </a:r>
          </a:p>
          <a:p>
            <a:r>
              <a:rPr lang="en-US" b="1" dirty="0" err="1"/>
              <a:t>Onetonline.org</a:t>
            </a:r>
            <a:r>
              <a:rPr lang="en-US" b="1" dirty="0"/>
              <a:t> – career search information</a:t>
            </a:r>
          </a:p>
          <a:p>
            <a:r>
              <a:rPr lang="en-US" b="1" dirty="0"/>
              <a:t>Vets2PM.com – PMP certification courses</a:t>
            </a:r>
          </a:p>
          <a:p>
            <a:r>
              <a:rPr lang="en-US" b="1" dirty="0"/>
              <a:t>ACP-</a:t>
            </a:r>
            <a:r>
              <a:rPr lang="en-US" b="1" dirty="0" err="1"/>
              <a:t>USA.org</a:t>
            </a:r>
            <a:r>
              <a:rPr lang="en-US" b="1" dirty="0"/>
              <a:t>/mentoring program – Fortune 500 mentoring</a:t>
            </a:r>
          </a:p>
          <a:p>
            <a:r>
              <a:rPr lang="en-US" b="1" dirty="0"/>
              <a:t>Mentoring Emerald Coast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190283-E899-914C-8EF6-69AC10E5787D}"/>
              </a:ext>
            </a:extLst>
          </p:cNvPr>
          <p:cNvSpPr txBox="1"/>
          <p:nvPr/>
        </p:nvSpPr>
        <p:spPr>
          <a:xfrm>
            <a:off x="6096000" y="1207022"/>
            <a:ext cx="6095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Hilton Honors Military Program – limited free lodging for job-hunting</a:t>
            </a:r>
          </a:p>
          <a:p>
            <a:r>
              <a:rPr lang="en-US" dirty="0">
                <a:hlinkClick r:id="rId5"/>
              </a:rPr>
              <a:t>https://www.linkedin.com/pulse/ultimate-linkedin-cheat-sheet-michael-quinn/</a:t>
            </a:r>
            <a:r>
              <a:rPr lang="en-US" dirty="0"/>
              <a:t> – </a:t>
            </a:r>
          </a:p>
          <a:p>
            <a:r>
              <a:rPr lang="en-US" dirty="0"/>
              <a:t>LinkedIn profile guide</a:t>
            </a:r>
          </a:p>
          <a:p>
            <a:r>
              <a:rPr lang="en-US" dirty="0">
                <a:hlinkClick r:id="rId6"/>
              </a:rPr>
              <a:t>https://socialimpact.linkedin.com/programs/veterans/premiumform</a:t>
            </a:r>
            <a:r>
              <a:rPr lang="en-US" dirty="0"/>
              <a:t> – free LinkedIn for a year for Veterans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309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2206</TotalTime>
  <Words>316</Words>
  <Application>Microsoft Office PowerPoint</Application>
  <PresentationFormat>Widescreen</PresentationFormat>
  <Paragraphs>43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lankowski</dc:creator>
  <cp:lastModifiedBy>Terry Cowan</cp:lastModifiedBy>
  <cp:revision>32</cp:revision>
  <dcterms:created xsi:type="dcterms:W3CDTF">2020-06-18T13:29:51Z</dcterms:created>
  <dcterms:modified xsi:type="dcterms:W3CDTF">2021-06-13T22:22:29Z</dcterms:modified>
</cp:coreProperties>
</file>